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6706-90D0-4322-8D0E-75A09384E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F2211-3D63-441F-91D5-661B61C64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FFF50-8609-430B-85FD-DC096582A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AA95A-F31C-47DE-A47F-4EC36963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4D106-58DE-455E-83DE-71B718FB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6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7A6C-85BE-465A-B75E-E64EB9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52664-5057-4E1A-A866-5BC2066AF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8944D-48A4-46E0-B19A-94B229AD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C03D8-D10B-4A04-B9FA-8BED25268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DB254-508B-4B41-A8EC-D58B6CE2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2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ED22C-DA71-409A-BED7-7F2404D3E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FC0D0-D880-4024-AE2E-CE92631D9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E41B1-85C3-47E5-97C3-580BFAB1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488B6-A3DE-4A27-971D-18498D2B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740AA-7BA5-405C-9E64-145CEA72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9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2701-E7AA-4A22-8752-8C5ADCAB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D041-EDB4-4FC2-B41B-D8C5A24A5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0E950-DE9C-4D46-85A4-866EDC04C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66609-207B-4CCC-BE51-A1710464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CC102-F5FD-4659-A25D-11486397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3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391D-7298-4ADF-9AB0-5FC169FA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FE649-C4E7-4C6C-A8F4-61A9AEC64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4BB04-9CC9-44BC-B751-7293085BE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56266-8503-4900-9616-FC809A2BE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684F2-A733-49B5-8D71-42DC3B3B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9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A484C-5193-49DF-AE4E-899F4865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A262-E51C-4701-804C-F5E424164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06C30-0DEA-4A12-BF6B-DBCBD8B7B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1BEC2-BC4D-411A-BD2A-0DA6C260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7A156-2059-4C10-8B67-2AC223EA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A8484-0BB9-44CA-BC45-D2709159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0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B060-7DB3-4037-B772-72667C90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7EC7E-275E-4B27-9935-F53DA9823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A803A-6214-4193-BDE9-E987F8736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18F6C-025E-4495-979D-4BB5BB85C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F60C7-D616-4631-8926-86ADD8BBF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1AB29-559E-4696-BED2-D0BE3906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F45DA3-0684-4D36-9625-5E0E17D48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F2624A-FEA2-4EBF-81EC-68373CA6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B54F3-26C8-42C9-833A-1E4E3F32A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D0F75-9B4E-485C-A4D0-59E3131B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E14F7-C4EF-421E-98D4-A3028B4B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9E353-9ECB-44FD-8D7A-54E32BDF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C013F3-B978-4026-BB81-0B016814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ACA1E-6525-4217-8F90-85DA8B22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9FEEC-F396-41F2-A083-44D79C54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6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C6C6-18A2-428C-9F0D-9072BA5E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9A94-9C99-4906-B67E-B8D0E4C3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9A43F-C93E-445C-9835-E52A4DD19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0A330-411F-4F59-A1BB-3CA1BBD7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CF954-15FE-4745-B2F4-B9F520FE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A783D-362D-46B3-B168-328232A4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3D8F4-ED77-4726-A4BB-C9D1B5384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54A35-7911-445F-858B-9424C17A1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6C83B-9694-4EE6-ACD4-2F4279DC0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38004-0CBA-4306-A838-5F242DD9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39254-A7BD-4280-A464-F0044D39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288B8-560E-4065-8532-9DDFB99F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E8CC5C-B5C7-44FC-93D8-83FAC05D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30CCD-434B-4393-B1B2-9977B8B0C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6601C-8430-4A3A-A34D-AD4CA7AC2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1580D-4A91-4B6D-BBED-8F25D509DE8E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EB8FA-EAA5-490C-AAEF-330DC5EF3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7562B-D5C1-42FA-BA88-DB71E28C1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079DD-ACF9-4B8E-95EE-57E6ED631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4197A-EE46-4510-899E-3432B7651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1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426B2-FFA6-4876-9C16-A7B2A12C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2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FF22C-21F0-421A-A3A4-C0DC6233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549A3-EE6E-4355-B560-77A08D91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8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1F99A-0164-41D3-A9E3-DA7AEC81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11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63154-5741-472C-A561-4C6DA685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4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978F7-AB63-4187-B598-11FF1F0FE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D6A98-BD95-464B-BBF5-D438AE65D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3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46E1D-4313-4A97-8ABA-002238804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BC132-3469-4CF1-804C-C73B154D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35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8AB3E-CEC5-44EC-9D90-179010ECA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5D09E-A8DF-4B37-BB72-01EAFBCF4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66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74E32-90C5-4A30-A694-4A8D9269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96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CB1CC-6035-4956-83D9-65757B78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52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14289-88FB-4D0A-94A2-66378CBF0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48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1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64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3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08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5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61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1BA0-BDBE-42DC-B61F-AE2F127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DC8F-E53C-4F15-9A43-929E0AD72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9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0CB3B-064B-4027-989E-451C0D1C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E0334-D663-4446-AA9C-6D68A3E2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4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21056-AE57-4187-A90A-0C287276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2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3E08B-F97C-4D9B-B0CB-34D547152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95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D5F11-59CC-49BD-923D-131CC1BE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E349C-6AB0-41D7-8DBA-8BF08D9B8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6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D609-3DBD-4469-993C-BED8C2FA2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6F57A-E4BD-4611-88F1-4695F052F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B8192-8561-4848-95A0-8EDB0DED6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 Mahmoud Elmalky</dc:creator>
  <cp:lastModifiedBy>Ahmed Mahmoud Elmalky</cp:lastModifiedBy>
  <cp:revision>3</cp:revision>
  <dcterms:created xsi:type="dcterms:W3CDTF">2026-05-17T12:16:21Z</dcterms:created>
  <dcterms:modified xsi:type="dcterms:W3CDTF">2026-05-17T13:19:32Z</dcterms:modified>
</cp:coreProperties>
</file>